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82550-44A9-41BB-93CD-2A4D12B6746C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D43B9E-AD70-4EFF-BCF6-3138128E7D67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Parts of Letter</a:t>
          </a:r>
          <a:endParaRPr lang="en-US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66EDAE-37BF-4C1F-9783-00BA06122350}" type="parTrans" cxnId="{3DBB034A-005C-4882-AD9A-B82DF3DAF226}">
      <dgm:prSet/>
      <dgm:spPr/>
      <dgm:t>
        <a:bodyPr/>
        <a:lstStyle/>
        <a:p>
          <a:endParaRPr lang="en-US"/>
        </a:p>
      </dgm:t>
    </dgm:pt>
    <dgm:pt modelId="{9293D648-EC92-40B9-9D90-DD4AD45C99F2}" type="sibTrans" cxnId="{3DBB034A-005C-4882-AD9A-B82DF3DAF226}">
      <dgm:prSet/>
      <dgm:spPr/>
      <dgm:t>
        <a:bodyPr/>
        <a:lstStyle/>
        <a:p>
          <a:endParaRPr lang="en-US"/>
        </a:p>
      </dgm:t>
    </dgm:pt>
    <dgm:pt modelId="{0409A4CA-146D-434B-B147-C17C315977A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Heading</a:t>
          </a:r>
          <a:endParaRPr lang="en-US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CD507-A49D-4C3F-952A-8032B94598A7}" type="parTrans" cxnId="{CE41B170-9C3E-48EA-ACE0-F0E06406FEBF}">
      <dgm:prSet/>
      <dgm:spPr/>
      <dgm:t>
        <a:bodyPr/>
        <a:lstStyle/>
        <a:p>
          <a:endParaRPr lang="en-US"/>
        </a:p>
      </dgm:t>
    </dgm:pt>
    <dgm:pt modelId="{264737AB-A365-47CA-8392-323F31AF9A10}" type="sibTrans" cxnId="{CE41B170-9C3E-48EA-ACE0-F0E06406FEBF}">
      <dgm:prSet/>
      <dgm:spPr/>
      <dgm:t>
        <a:bodyPr/>
        <a:lstStyle/>
        <a:p>
          <a:endParaRPr lang="en-US"/>
        </a:p>
      </dgm:t>
    </dgm:pt>
    <dgm:pt modelId="{69BE6618-0647-41E0-ADD5-6915CDD7C9F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Salutation</a:t>
          </a:r>
          <a:endParaRPr lang="en-US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F77A67-2028-4128-8C13-7F9E78B04A85}" type="parTrans" cxnId="{D0605F3E-5298-4583-A79F-4BD3F8C74400}">
      <dgm:prSet/>
      <dgm:spPr/>
      <dgm:t>
        <a:bodyPr/>
        <a:lstStyle/>
        <a:p>
          <a:endParaRPr lang="en-US"/>
        </a:p>
      </dgm:t>
    </dgm:pt>
    <dgm:pt modelId="{4368101D-B0D3-45CE-8500-17AC0BA17905}" type="sibTrans" cxnId="{D0605F3E-5298-4583-A79F-4BD3F8C74400}">
      <dgm:prSet/>
      <dgm:spPr/>
      <dgm:t>
        <a:bodyPr/>
        <a:lstStyle/>
        <a:p>
          <a:endParaRPr lang="en-US"/>
        </a:p>
      </dgm:t>
    </dgm:pt>
    <dgm:pt modelId="{DD144CAA-DFF3-49FF-9B44-541E990D477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Body</a:t>
          </a:r>
          <a:endParaRPr lang="en-US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2704F7-82B3-4E18-A3CC-E820A9CD94DD}" type="parTrans" cxnId="{CAEA801F-1FA9-4F33-8706-43E7CF5D4F71}">
      <dgm:prSet/>
      <dgm:spPr/>
      <dgm:t>
        <a:bodyPr/>
        <a:lstStyle/>
        <a:p>
          <a:endParaRPr lang="en-US"/>
        </a:p>
      </dgm:t>
    </dgm:pt>
    <dgm:pt modelId="{14B06A03-EE38-4493-891C-3920D7FA62C0}" type="sibTrans" cxnId="{CAEA801F-1FA9-4F33-8706-43E7CF5D4F71}">
      <dgm:prSet/>
      <dgm:spPr/>
      <dgm:t>
        <a:bodyPr/>
        <a:lstStyle/>
        <a:p>
          <a:endParaRPr lang="en-US"/>
        </a:p>
      </dgm:t>
    </dgm:pt>
    <dgm:pt modelId="{A69EB44B-A793-4BD3-98BE-86A1BA00195E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Subscription</a:t>
          </a:r>
          <a:endParaRPr lang="en-US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C1AC79-C4D8-40A0-8CCB-1A73BA12665C}" type="parTrans" cxnId="{1CB67F5A-697E-4A58-9E0E-CC95A62ACA22}">
      <dgm:prSet/>
      <dgm:spPr/>
      <dgm:t>
        <a:bodyPr/>
        <a:lstStyle/>
        <a:p>
          <a:endParaRPr lang="en-US"/>
        </a:p>
      </dgm:t>
    </dgm:pt>
    <dgm:pt modelId="{9F31245F-523F-4684-9432-C416175872B0}" type="sibTrans" cxnId="{1CB67F5A-697E-4A58-9E0E-CC95A62ACA22}">
      <dgm:prSet/>
      <dgm:spPr/>
      <dgm:t>
        <a:bodyPr/>
        <a:lstStyle/>
        <a:p>
          <a:endParaRPr lang="en-US"/>
        </a:p>
      </dgm:t>
    </dgm:pt>
    <dgm:pt modelId="{91D2880C-6F26-4B9D-9E0A-9CF40EFE6467}">
      <dgm:prSet/>
      <dgm:spPr/>
      <dgm:t>
        <a:bodyPr/>
        <a:lstStyle/>
        <a:p>
          <a:endParaRPr lang="en-US"/>
        </a:p>
      </dgm:t>
    </dgm:pt>
    <dgm:pt modelId="{592304F8-CCD4-489E-B76A-965CEDF21633}" type="parTrans" cxnId="{C730DCA7-1865-4DCC-8A19-A9B02D329E27}">
      <dgm:prSet/>
      <dgm:spPr/>
      <dgm:t>
        <a:bodyPr/>
        <a:lstStyle/>
        <a:p>
          <a:endParaRPr lang="en-US"/>
        </a:p>
      </dgm:t>
    </dgm:pt>
    <dgm:pt modelId="{53EA954A-1C89-4B2C-B0D3-65EC7AF687DF}" type="sibTrans" cxnId="{C730DCA7-1865-4DCC-8A19-A9B02D329E27}">
      <dgm:prSet/>
      <dgm:spPr/>
      <dgm:t>
        <a:bodyPr/>
        <a:lstStyle/>
        <a:p>
          <a:endParaRPr lang="en-US"/>
        </a:p>
      </dgm:t>
    </dgm:pt>
    <dgm:pt modelId="{2262B08C-5586-40B0-99B7-811B91D92318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Signature</a:t>
          </a:r>
          <a:endParaRPr lang="en-US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5EA3D9-D819-4932-80AF-4892AA053C6D}" type="parTrans" cxnId="{9A79AC83-2D84-4249-B8F6-6D33A67497BF}">
      <dgm:prSet/>
      <dgm:spPr/>
      <dgm:t>
        <a:bodyPr/>
        <a:lstStyle/>
        <a:p>
          <a:endParaRPr lang="en-US"/>
        </a:p>
      </dgm:t>
    </dgm:pt>
    <dgm:pt modelId="{F76D407D-3ADC-4D14-9696-F21D3A5FD3CE}" type="sibTrans" cxnId="{9A79AC83-2D84-4249-B8F6-6D33A67497BF}">
      <dgm:prSet/>
      <dgm:spPr/>
      <dgm:t>
        <a:bodyPr/>
        <a:lstStyle/>
        <a:p>
          <a:endParaRPr lang="en-US"/>
        </a:p>
      </dgm:t>
    </dgm:pt>
    <dgm:pt modelId="{CAA57903-DDB4-480B-920D-DCA2E95493D5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Superscription</a:t>
          </a:r>
          <a:endParaRPr lang="en-US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7B8844-C505-4DE5-80A5-8C0C11DF1EFA}" type="parTrans" cxnId="{8879DDE2-D753-4073-A68F-BBD60EE02F22}">
      <dgm:prSet/>
      <dgm:spPr/>
      <dgm:t>
        <a:bodyPr/>
        <a:lstStyle/>
        <a:p>
          <a:endParaRPr lang="en-US"/>
        </a:p>
      </dgm:t>
    </dgm:pt>
    <dgm:pt modelId="{B35BF5AC-F8E0-43D0-8899-EB6D19FBC47A}" type="sibTrans" cxnId="{8879DDE2-D753-4073-A68F-BBD60EE02F22}">
      <dgm:prSet/>
      <dgm:spPr/>
      <dgm:t>
        <a:bodyPr/>
        <a:lstStyle/>
        <a:p>
          <a:endParaRPr lang="en-US"/>
        </a:p>
      </dgm:t>
    </dgm:pt>
    <dgm:pt modelId="{FEB97496-CCB3-46E8-977E-EB4E70B8289A}" type="pres">
      <dgm:prSet presAssocID="{10982550-44A9-41BB-93CD-2A4D12B674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8F067-ADBA-4410-A039-CFFE91F021EB}" type="pres">
      <dgm:prSet presAssocID="{97D43B9E-AD70-4EFF-BCF6-3138128E7D67}" presName="centerShape" presStyleLbl="node0" presStyleIdx="0" presStyleCnt="1" custLinFactNeighborX="30" custLinFactNeighborY="30"/>
      <dgm:spPr/>
      <dgm:t>
        <a:bodyPr/>
        <a:lstStyle/>
        <a:p>
          <a:endParaRPr lang="en-US"/>
        </a:p>
      </dgm:t>
    </dgm:pt>
    <dgm:pt modelId="{418167A6-264B-498A-AF51-44BCC936B50D}" type="pres">
      <dgm:prSet presAssocID="{EC1CD507-A49D-4C3F-952A-8032B94598A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63E2D4EF-98DF-4CAC-9BCC-3CA9F0AA3BEB}" type="pres">
      <dgm:prSet presAssocID="{EC1CD507-A49D-4C3F-952A-8032B94598A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F38B6F-3B3C-4CD2-8C7E-F8501FCEF59C}" type="pres">
      <dgm:prSet presAssocID="{0409A4CA-146D-434B-B147-C17C315977A0}" presName="node" presStyleLbl="node1" presStyleIdx="0" presStyleCnt="6" custRadScaleRad="100476" custRadScaleInc="13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8A5B3-3917-4826-AF6F-B7E2A06B880A}" type="pres">
      <dgm:prSet presAssocID="{51F77A67-2028-4128-8C13-7F9E78B04A8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A5B7565-D10B-40DB-BF0A-7D0D1CC3C322}" type="pres">
      <dgm:prSet presAssocID="{51F77A67-2028-4128-8C13-7F9E78B04A8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C198792-815A-42E9-8665-982B60D435A7}" type="pres">
      <dgm:prSet presAssocID="{69BE6618-0647-41E0-ADD5-6915CDD7C9F8}" presName="node" presStyleLbl="node1" presStyleIdx="1" presStyleCnt="6" custRadScaleRad="102002" custRadScaleInc="5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75362-FAC6-4307-9A40-E7EE68384520}" type="pres">
      <dgm:prSet presAssocID="{5A2704F7-82B3-4E18-A3CC-E820A9CD94D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642CDB00-8E1A-44A6-8C53-4FE33E180734}" type="pres">
      <dgm:prSet presAssocID="{5A2704F7-82B3-4E18-A3CC-E820A9CD94D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2D50C0C-08DB-4A36-B1C3-130C28898C5B}" type="pres">
      <dgm:prSet presAssocID="{DD144CAA-DFF3-49FF-9B44-541E990D4774}" presName="node" presStyleLbl="node1" presStyleIdx="2" presStyleCnt="6" custRadScaleRad="103584" custRadScaleInc="-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9B935-55D3-400D-9BED-75235B7692CE}" type="pres">
      <dgm:prSet presAssocID="{9AC1AC79-C4D8-40A0-8CCB-1A73BA12665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C9B4347-6F74-433E-AB94-966BD97B01F1}" type="pres">
      <dgm:prSet presAssocID="{9AC1AC79-C4D8-40A0-8CCB-1A73BA12665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20D412B-C98D-43D9-A1A1-D773B67FBD5A}" type="pres">
      <dgm:prSet presAssocID="{A69EB44B-A793-4BD3-98BE-86A1BA00195E}" presName="node" presStyleLbl="node1" presStyleIdx="3" presStyleCnt="6" custRadScaleRad="96647" custRadScaleInc="-1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3F0EF-8722-4F49-A04E-8BC632AAC115}" type="pres">
      <dgm:prSet presAssocID="{895EA3D9-D819-4932-80AF-4892AA053C6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EB4E2953-D52D-4A18-B8D5-470806A53F8F}" type="pres">
      <dgm:prSet presAssocID="{895EA3D9-D819-4932-80AF-4892AA053C6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AF1A366-5C51-401F-AE3B-EA8E1FE1B106}" type="pres">
      <dgm:prSet presAssocID="{2262B08C-5586-40B0-99B7-811B91D92318}" presName="node" presStyleLbl="node1" presStyleIdx="4" presStyleCnt="6" custRadScaleRad="96679" custRadScaleInc="-4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E26B1-A3AD-4CFE-9AC1-D0EDC441527C}" type="pres">
      <dgm:prSet presAssocID="{E97B8844-C505-4DE5-80A5-8C0C11DF1EFA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561FF23-01BB-4D1A-A823-D39E139E0C6E}" type="pres">
      <dgm:prSet presAssocID="{E97B8844-C505-4DE5-80A5-8C0C11DF1EFA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42A3B82-872F-41E0-BF2E-66AB2D8D20DB}" type="pres">
      <dgm:prSet presAssocID="{CAA57903-DDB4-480B-920D-DCA2E95493D5}" presName="node" presStyleLbl="node1" presStyleIdx="5" presStyleCnt="6" custRadScaleRad="94170" custRadScaleInc="7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22634-4656-40CF-A5CC-5CB2489A9ECE}" type="presOf" srcId="{97D43B9E-AD70-4EFF-BCF6-3138128E7D67}" destId="{D9F8F067-ADBA-4410-A039-CFFE91F021EB}" srcOrd="0" destOrd="0" presId="urn:microsoft.com/office/officeart/2005/8/layout/radial5"/>
    <dgm:cxn modelId="{D0605F3E-5298-4583-A79F-4BD3F8C74400}" srcId="{97D43B9E-AD70-4EFF-BCF6-3138128E7D67}" destId="{69BE6618-0647-41E0-ADD5-6915CDD7C9F8}" srcOrd="1" destOrd="0" parTransId="{51F77A67-2028-4128-8C13-7F9E78B04A85}" sibTransId="{4368101D-B0D3-45CE-8500-17AC0BA17905}"/>
    <dgm:cxn modelId="{1CB67F5A-697E-4A58-9E0E-CC95A62ACA22}" srcId="{97D43B9E-AD70-4EFF-BCF6-3138128E7D67}" destId="{A69EB44B-A793-4BD3-98BE-86A1BA00195E}" srcOrd="3" destOrd="0" parTransId="{9AC1AC79-C4D8-40A0-8CCB-1A73BA12665C}" sibTransId="{9F31245F-523F-4684-9432-C416175872B0}"/>
    <dgm:cxn modelId="{AAF2924B-FE6A-4C07-8C58-02CBEB93CE5E}" type="presOf" srcId="{EC1CD507-A49D-4C3F-952A-8032B94598A7}" destId="{63E2D4EF-98DF-4CAC-9BCC-3CA9F0AA3BEB}" srcOrd="1" destOrd="0" presId="urn:microsoft.com/office/officeart/2005/8/layout/radial5"/>
    <dgm:cxn modelId="{AA243B67-43D5-4C48-AF2D-AA6AE4D0D4F0}" type="presOf" srcId="{895EA3D9-D819-4932-80AF-4892AA053C6D}" destId="{EB4E2953-D52D-4A18-B8D5-470806A53F8F}" srcOrd="1" destOrd="0" presId="urn:microsoft.com/office/officeart/2005/8/layout/radial5"/>
    <dgm:cxn modelId="{DD0DEDB3-88FA-467A-A48E-749AD974C7EF}" type="presOf" srcId="{2262B08C-5586-40B0-99B7-811B91D92318}" destId="{8AF1A366-5C51-401F-AE3B-EA8E1FE1B106}" srcOrd="0" destOrd="0" presId="urn:microsoft.com/office/officeart/2005/8/layout/radial5"/>
    <dgm:cxn modelId="{B1189131-4AC4-48B8-B8EE-5484CBF1A528}" type="presOf" srcId="{EC1CD507-A49D-4C3F-952A-8032B94598A7}" destId="{418167A6-264B-498A-AF51-44BCC936B50D}" srcOrd="0" destOrd="0" presId="urn:microsoft.com/office/officeart/2005/8/layout/radial5"/>
    <dgm:cxn modelId="{D3A59AC6-2325-437E-A1DE-C5A920C803E8}" type="presOf" srcId="{895EA3D9-D819-4932-80AF-4892AA053C6D}" destId="{5A13F0EF-8722-4F49-A04E-8BC632AAC115}" srcOrd="0" destOrd="0" presId="urn:microsoft.com/office/officeart/2005/8/layout/radial5"/>
    <dgm:cxn modelId="{B4651CF4-58AB-4924-BA6E-C674F3FA0456}" type="presOf" srcId="{9AC1AC79-C4D8-40A0-8CCB-1A73BA12665C}" destId="{4C9B4347-6F74-433E-AB94-966BD97B01F1}" srcOrd="1" destOrd="0" presId="urn:microsoft.com/office/officeart/2005/8/layout/radial5"/>
    <dgm:cxn modelId="{9A79AC83-2D84-4249-B8F6-6D33A67497BF}" srcId="{97D43B9E-AD70-4EFF-BCF6-3138128E7D67}" destId="{2262B08C-5586-40B0-99B7-811B91D92318}" srcOrd="4" destOrd="0" parTransId="{895EA3D9-D819-4932-80AF-4892AA053C6D}" sibTransId="{F76D407D-3ADC-4D14-9696-F21D3A5FD3CE}"/>
    <dgm:cxn modelId="{3DBB034A-005C-4882-AD9A-B82DF3DAF226}" srcId="{10982550-44A9-41BB-93CD-2A4D12B6746C}" destId="{97D43B9E-AD70-4EFF-BCF6-3138128E7D67}" srcOrd="0" destOrd="0" parTransId="{A466EDAE-37BF-4C1F-9783-00BA06122350}" sibTransId="{9293D648-EC92-40B9-9D90-DD4AD45C99F2}"/>
    <dgm:cxn modelId="{C730DCA7-1865-4DCC-8A19-A9B02D329E27}" srcId="{10982550-44A9-41BB-93CD-2A4D12B6746C}" destId="{91D2880C-6F26-4B9D-9E0A-9CF40EFE6467}" srcOrd="1" destOrd="0" parTransId="{592304F8-CCD4-489E-B76A-965CEDF21633}" sibTransId="{53EA954A-1C89-4B2C-B0D3-65EC7AF687DF}"/>
    <dgm:cxn modelId="{D76E136C-7CFC-4D48-9C28-187F69F45338}" type="presOf" srcId="{A69EB44B-A793-4BD3-98BE-86A1BA00195E}" destId="{920D412B-C98D-43D9-A1A1-D773B67FBD5A}" srcOrd="0" destOrd="0" presId="urn:microsoft.com/office/officeart/2005/8/layout/radial5"/>
    <dgm:cxn modelId="{5968CF6B-7E37-4C7A-A73A-BB9CDD4A6F5B}" type="presOf" srcId="{5A2704F7-82B3-4E18-A3CC-E820A9CD94DD}" destId="{642CDB00-8E1A-44A6-8C53-4FE33E180734}" srcOrd="1" destOrd="0" presId="urn:microsoft.com/office/officeart/2005/8/layout/radial5"/>
    <dgm:cxn modelId="{CAEA801F-1FA9-4F33-8706-43E7CF5D4F71}" srcId="{97D43B9E-AD70-4EFF-BCF6-3138128E7D67}" destId="{DD144CAA-DFF3-49FF-9B44-541E990D4774}" srcOrd="2" destOrd="0" parTransId="{5A2704F7-82B3-4E18-A3CC-E820A9CD94DD}" sibTransId="{14B06A03-EE38-4493-891C-3920D7FA62C0}"/>
    <dgm:cxn modelId="{855ABFBD-C953-4FBB-8AFA-1D80D52C428D}" type="presOf" srcId="{9AC1AC79-C4D8-40A0-8CCB-1A73BA12665C}" destId="{C529B935-55D3-400D-9BED-75235B7692CE}" srcOrd="0" destOrd="0" presId="urn:microsoft.com/office/officeart/2005/8/layout/radial5"/>
    <dgm:cxn modelId="{8879DDE2-D753-4073-A68F-BBD60EE02F22}" srcId="{97D43B9E-AD70-4EFF-BCF6-3138128E7D67}" destId="{CAA57903-DDB4-480B-920D-DCA2E95493D5}" srcOrd="5" destOrd="0" parTransId="{E97B8844-C505-4DE5-80A5-8C0C11DF1EFA}" sibTransId="{B35BF5AC-F8E0-43D0-8899-EB6D19FBC47A}"/>
    <dgm:cxn modelId="{0CBEC7A4-D157-4C29-A74A-C637BF26B0BC}" type="presOf" srcId="{51F77A67-2028-4128-8C13-7F9E78B04A85}" destId="{4A5B7565-D10B-40DB-BF0A-7D0D1CC3C322}" srcOrd="1" destOrd="0" presId="urn:microsoft.com/office/officeart/2005/8/layout/radial5"/>
    <dgm:cxn modelId="{C84F5250-0935-418D-93EA-EF1DAD45DB71}" type="presOf" srcId="{CAA57903-DDB4-480B-920D-DCA2E95493D5}" destId="{042A3B82-872F-41E0-BF2E-66AB2D8D20DB}" srcOrd="0" destOrd="0" presId="urn:microsoft.com/office/officeart/2005/8/layout/radial5"/>
    <dgm:cxn modelId="{0AAEA106-7CFB-4183-80B3-AE66E5904CBD}" type="presOf" srcId="{10982550-44A9-41BB-93CD-2A4D12B6746C}" destId="{FEB97496-CCB3-46E8-977E-EB4E70B8289A}" srcOrd="0" destOrd="0" presId="urn:microsoft.com/office/officeart/2005/8/layout/radial5"/>
    <dgm:cxn modelId="{8C9661BB-D49A-4B70-A3CC-2F9AFFD3F0F0}" type="presOf" srcId="{5A2704F7-82B3-4E18-A3CC-E820A9CD94DD}" destId="{72A75362-FAC6-4307-9A40-E7EE68384520}" srcOrd="0" destOrd="0" presId="urn:microsoft.com/office/officeart/2005/8/layout/radial5"/>
    <dgm:cxn modelId="{F2BD9646-5753-4999-BA6C-43E2BCF59965}" type="presOf" srcId="{0409A4CA-146D-434B-B147-C17C315977A0}" destId="{EDF38B6F-3B3C-4CD2-8C7E-F8501FCEF59C}" srcOrd="0" destOrd="0" presId="urn:microsoft.com/office/officeart/2005/8/layout/radial5"/>
    <dgm:cxn modelId="{E8BBE50A-A727-4363-976E-A5DB0603A990}" type="presOf" srcId="{DD144CAA-DFF3-49FF-9B44-541E990D4774}" destId="{D2D50C0C-08DB-4A36-B1C3-130C28898C5B}" srcOrd="0" destOrd="0" presId="urn:microsoft.com/office/officeart/2005/8/layout/radial5"/>
    <dgm:cxn modelId="{45500566-92D7-4AC4-A4CE-23B6F676667D}" type="presOf" srcId="{69BE6618-0647-41E0-ADD5-6915CDD7C9F8}" destId="{AC198792-815A-42E9-8665-982B60D435A7}" srcOrd="0" destOrd="0" presId="urn:microsoft.com/office/officeart/2005/8/layout/radial5"/>
    <dgm:cxn modelId="{CE41B170-9C3E-48EA-ACE0-F0E06406FEBF}" srcId="{97D43B9E-AD70-4EFF-BCF6-3138128E7D67}" destId="{0409A4CA-146D-434B-B147-C17C315977A0}" srcOrd="0" destOrd="0" parTransId="{EC1CD507-A49D-4C3F-952A-8032B94598A7}" sibTransId="{264737AB-A365-47CA-8392-323F31AF9A10}"/>
    <dgm:cxn modelId="{0A1BE7ED-0DBC-4CE2-A555-628E2AD72B55}" type="presOf" srcId="{E97B8844-C505-4DE5-80A5-8C0C11DF1EFA}" destId="{EA7E26B1-A3AD-4CFE-9AC1-D0EDC441527C}" srcOrd="0" destOrd="0" presId="urn:microsoft.com/office/officeart/2005/8/layout/radial5"/>
    <dgm:cxn modelId="{6A188A10-6D86-46D9-A4EF-B2F2DFF85519}" type="presOf" srcId="{E97B8844-C505-4DE5-80A5-8C0C11DF1EFA}" destId="{E561FF23-01BB-4D1A-A823-D39E139E0C6E}" srcOrd="1" destOrd="0" presId="urn:microsoft.com/office/officeart/2005/8/layout/radial5"/>
    <dgm:cxn modelId="{5327A55A-7B00-44AA-935B-EEE636A8EC4C}" type="presOf" srcId="{51F77A67-2028-4128-8C13-7F9E78B04A85}" destId="{B308A5B3-3917-4826-AF6F-B7E2A06B880A}" srcOrd="0" destOrd="0" presId="urn:microsoft.com/office/officeart/2005/8/layout/radial5"/>
    <dgm:cxn modelId="{2428002A-4B16-4D5D-801D-DB432F9F044B}" type="presParOf" srcId="{FEB97496-CCB3-46E8-977E-EB4E70B8289A}" destId="{D9F8F067-ADBA-4410-A039-CFFE91F021EB}" srcOrd="0" destOrd="0" presId="urn:microsoft.com/office/officeart/2005/8/layout/radial5"/>
    <dgm:cxn modelId="{BFAEFEA8-A4CF-4F57-9FEE-0178859F8754}" type="presParOf" srcId="{FEB97496-CCB3-46E8-977E-EB4E70B8289A}" destId="{418167A6-264B-498A-AF51-44BCC936B50D}" srcOrd="1" destOrd="0" presId="urn:microsoft.com/office/officeart/2005/8/layout/radial5"/>
    <dgm:cxn modelId="{CD409FF8-6BE1-470A-A4B2-67EDD73C82FB}" type="presParOf" srcId="{418167A6-264B-498A-AF51-44BCC936B50D}" destId="{63E2D4EF-98DF-4CAC-9BCC-3CA9F0AA3BEB}" srcOrd="0" destOrd="0" presId="urn:microsoft.com/office/officeart/2005/8/layout/radial5"/>
    <dgm:cxn modelId="{3FAE9E09-50DD-4D54-A760-37B5594F2683}" type="presParOf" srcId="{FEB97496-CCB3-46E8-977E-EB4E70B8289A}" destId="{EDF38B6F-3B3C-4CD2-8C7E-F8501FCEF59C}" srcOrd="2" destOrd="0" presId="urn:microsoft.com/office/officeart/2005/8/layout/radial5"/>
    <dgm:cxn modelId="{E0B5692E-2268-4753-A65D-95432D8CC49D}" type="presParOf" srcId="{FEB97496-CCB3-46E8-977E-EB4E70B8289A}" destId="{B308A5B3-3917-4826-AF6F-B7E2A06B880A}" srcOrd="3" destOrd="0" presId="urn:microsoft.com/office/officeart/2005/8/layout/radial5"/>
    <dgm:cxn modelId="{323FE4FD-E111-4630-BC4E-8BEC5C85EA88}" type="presParOf" srcId="{B308A5B3-3917-4826-AF6F-B7E2A06B880A}" destId="{4A5B7565-D10B-40DB-BF0A-7D0D1CC3C322}" srcOrd="0" destOrd="0" presId="urn:microsoft.com/office/officeart/2005/8/layout/radial5"/>
    <dgm:cxn modelId="{6B09B312-69BC-49D6-803D-C5F221A35CFB}" type="presParOf" srcId="{FEB97496-CCB3-46E8-977E-EB4E70B8289A}" destId="{AC198792-815A-42E9-8665-982B60D435A7}" srcOrd="4" destOrd="0" presId="urn:microsoft.com/office/officeart/2005/8/layout/radial5"/>
    <dgm:cxn modelId="{D780C8C6-F8AE-4D89-9989-5F1B23C1A581}" type="presParOf" srcId="{FEB97496-CCB3-46E8-977E-EB4E70B8289A}" destId="{72A75362-FAC6-4307-9A40-E7EE68384520}" srcOrd="5" destOrd="0" presId="urn:microsoft.com/office/officeart/2005/8/layout/radial5"/>
    <dgm:cxn modelId="{880B091F-01C7-4113-AA82-30AF8C25F4E8}" type="presParOf" srcId="{72A75362-FAC6-4307-9A40-E7EE68384520}" destId="{642CDB00-8E1A-44A6-8C53-4FE33E180734}" srcOrd="0" destOrd="0" presId="urn:microsoft.com/office/officeart/2005/8/layout/radial5"/>
    <dgm:cxn modelId="{B3EE6933-AE52-4889-98A3-F0BD4A09E4DA}" type="presParOf" srcId="{FEB97496-CCB3-46E8-977E-EB4E70B8289A}" destId="{D2D50C0C-08DB-4A36-B1C3-130C28898C5B}" srcOrd="6" destOrd="0" presId="urn:microsoft.com/office/officeart/2005/8/layout/radial5"/>
    <dgm:cxn modelId="{3A5F50CF-CD22-4135-BA96-4B70F3DA1416}" type="presParOf" srcId="{FEB97496-CCB3-46E8-977E-EB4E70B8289A}" destId="{C529B935-55D3-400D-9BED-75235B7692CE}" srcOrd="7" destOrd="0" presId="urn:microsoft.com/office/officeart/2005/8/layout/radial5"/>
    <dgm:cxn modelId="{C9ABB470-88AA-438F-9EDD-C095DFB6CA60}" type="presParOf" srcId="{C529B935-55D3-400D-9BED-75235B7692CE}" destId="{4C9B4347-6F74-433E-AB94-966BD97B01F1}" srcOrd="0" destOrd="0" presId="urn:microsoft.com/office/officeart/2005/8/layout/radial5"/>
    <dgm:cxn modelId="{FE9AD4B1-C477-4291-BAE3-2C9C12D67DA7}" type="presParOf" srcId="{FEB97496-CCB3-46E8-977E-EB4E70B8289A}" destId="{920D412B-C98D-43D9-A1A1-D773B67FBD5A}" srcOrd="8" destOrd="0" presId="urn:microsoft.com/office/officeart/2005/8/layout/radial5"/>
    <dgm:cxn modelId="{8844D58B-8AB1-4DC2-9A0C-3D424081DB21}" type="presParOf" srcId="{FEB97496-CCB3-46E8-977E-EB4E70B8289A}" destId="{5A13F0EF-8722-4F49-A04E-8BC632AAC115}" srcOrd="9" destOrd="0" presId="urn:microsoft.com/office/officeart/2005/8/layout/radial5"/>
    <dgm:cxn modelId="{651D6B6F-5DA6-42EA-815C-86E6C443F313}" type="presParOf" srcId="{5A13F0EF-8722-4F49-A04E-8BC632AAC115}" destId="{EB4E2953-D52D-4A18-B8D5-470806A53F8F}" srcOrd="0" destOrd="0" presId="urn:microsoft.com/office/officeart/2005/8/layout/radial5"/>
    <dgm:cxn modelId="{AE3EA4D5-053F-4131-AC0A-9D521F61B050}" type="presParOf" srcId="{FEB97496-CCB3-46E8-977E-EB4E70B8289A}" destId="{8AF1A366-5C51-401F-AE3B-EA8E1FE1B106}" srcOrd="10" destOrd="0" presId="urn:microsoft.com/office/officeart/2005/8/layout/radial5"/>
    <dgm:cxn modelId="{C5F1CD8C-C8E0-48C3-AA3E-59CC804B293C}" type="presParOf" srcId="{FEB97496-CCB3-46E8-977E-EB4E70B8289A}" destId="{EA7E26B1-A3AD-4CFE-9AC1-D0EDC441527C}" srcOrd="11" destOrd="0" presId="urn:microsoft.com/office/officeart/2005/8/layout/radial5"/>
    <dgm:cxn modelId="{68037E2F-AF67-422E-9BCD-AED1C78D4704}" type="presParOf" srcId="{EA7E26B1-A3AD-4CFE-9AC1-D0EDC441527C}" destId="{E561FF23-01BB-4D1A-A823-D39E139E0C6E}" srcOrd="0" destOrd="0" presId="urn:microsoft.com/office/officeart/2005/8/layout/radial5"/>
    <dgm:cxn modelId="{194DB5E5-65A3-477D-9485-AC9E12FB8808}" type="presParOf" srcId="{FEB97496-CCB3-46E8-977E-EB4E70B8289A}" destId="{042A3B82-872F-41E0-BF2E-66AB2D8D20DB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9718" cy="6096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762000" y="762000"/>
            <a:ext cx="7924800" cy="4953000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Today’s  lesson is letter writing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1219200"/>
            <a:ext cx="4876800" cy="990600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two kinds of letters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800600" y="2362200"/>
            <a:ext cx="685800" cy="685800"/>
          </a:xfrm>
          <a:prstGeom prst="downArrow">
            <a:avLst>
              <a:gd name="adj1" fmla="val 50000"/>
              <a:gd name="adj2" fmla="val 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2193568">
            <a:off x="4111061" y="3053912"/>
            <a:ext cx="586825" cy="1716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9266707">
            <a:off x="5561344" y="2989415"/>
            <a:ext cx="649872" cy="1681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150889">
            <a:off x="2065019" y="4743763"/>
            <a:ext cx="2895600" cy="70238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Formal Letter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19592592">
            <a:off x="5348663" y="4687869"/>
            <a:ext cx="2819400" cy="62414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Informal Letter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143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six parts in an informal letter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28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are-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8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Heading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Salutation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352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Body of the letter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962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 Subscription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572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  Signature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5181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6. Superscription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228600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        22 April,2017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Shanuher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Ujirpur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           Barisal.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371600"/>
            <a:ext cx="3962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1.Heading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71600"/>
            <a:ext cx="441960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2.Salutation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276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dear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Tushar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48768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3.Body of the letter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45820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first take my cordial love . I hope   you are  well by the grace of God. I received your sweet letter yesterday. In your letter, you have wanted to know about my preparation . You will be very glad to know that I have prepared myself very well  . I have already revised all of my subjects twice or thrice. English is said  to be a difficult subject. But I do not think so. Rather it is a very interesting and easy subject  to me.  Please, pray to God so that I can make a brilliant result in the examination.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 more today. More when we met again. I am well. Hope, you are all ok. With best regard to you all.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56388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4.Subscription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Your loving friend</a:t>
            </a:r>
            <a:endParaRPr lang="en-US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533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5.Signature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438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Mondal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0"/>
            <a:ext cx="3657600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6.Superscription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057400"/>
          <a:ext cx="8580120" cy="4221480"/>
        </p:xfrm>
        <a:graphic>
          <a:graphicData uri="http://schemas.openxmlformats.org/drawingml/2006/table">
            <a:tbl>
              <a:tblPr/>
              <a:tblGrid>
                <a:gridCol w="8580120"/>
              </a:tblGrid>
              <a:tr h="42214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From,</a:t>
                      </a:r>
                    </a:p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Antara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Mondal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Village: Shulpur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Post office: Shikarpur-Nimtola-1540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P.S: Sirajdikhan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District: Munshiganj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Bangladesh</a:t>
                      </a:r>
                    </a:p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324100" y="4229100"/>
            <a:ext cx="419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162800" y="2209800"/>
            <a:ext cx="14478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Stamp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8956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To, 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Tushar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Kanti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Mondal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Village: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Shikarpur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Post office: Shikarpur-Nimtola-1540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P.S: Sirajdikhan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District: Munshiganj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Bangladesh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SCHOOL IDENTITY</a:t>
            </a:r>
            <a:endParaRPr lang="en-US" dirty="0"/>
          </a:p>
        </p:txBody>
      </p:sp>
      <p:pic>
        <p:nvPicPr>
          <p:cNvPr id="5" name="Content Placeholder 4" descr="20160410_1615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01962"/>
            <a:ext cx="4038600" cy="2271713"/>
          </a:xfrm>
        </p:spPr>
      </p:pic>
      <p:pic>
        <p:nvPicPr>
          <p:cNvPr id="6" name="Content Placeholder 5" descr="20160412_1007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3001962"/>
            <a:ext cx="4038600" cy="2271713"/>
          </a:xfrm>
        </p:spPr>
      </p:pic>
    </p:spTree>
  </p:cSld>
  <p:clrMapOvr>
    <a:masterClrMapping/>
  </p:clrMapOvr>
  <p:transition>
    <p:cover dir="ru"/>
    <p:sndAc>
      <p:stSnd>
        <p:snd r:embed="rId2" name="coin.wav" builtIn="1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3810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How many kinds of letters?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8956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How many parts are there in a letter?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7338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What is the main part of a letter?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648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When does a letter become a dead letter 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2590800" y="762000"/>
            <a:ext cx="5181600" cy="10668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Group  Work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8200" y="2362200"/>
            <a:ext cx="1828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Group-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Padma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4191000"/>
            <a:ext cx="1828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Group-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Meghna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0" y="2209800"/>
            <a:ext cx="4724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Write a formal letter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962400"/>
            <a:ext cx="4953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an informal letter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রিশাল_অঞ্চলের_কাঠের_বাড়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10600" cy="5306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3276600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8915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a letter according to the rules of a formal letter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113"/>
            <a:ext cx="7467600" cy="5867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438400" y="6248400"/>
            <a:ext cx="449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19800" y="0"/>
            <a:ext cx="267788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685800"/>
            <a:ext cx="8077200" cy="1600200"/>
          </a:xfrm>
          <a:prstGeom prst="ribbon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Learning  outcome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14600"/>
            <a:ext cx="7772400" cy="609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the end of the  lesson the students will be able to----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3" name="applause.wav" builtIn="1"/>
            </a:hlinkClick>
          </p:cNvPr>
          <p:cNvSpPr/>
          <p:nvPr/>
        </p:nvSpPr>
        <p:spPr>
          <a:xfrm>
            <a:off x="914400" y="3429000"/>
            <a:ext cx="533400" cy="457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429000"/>
            <a:ext cx="594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Narrate formal and informal letters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 builtIn="1"/>
            </a:hlinkClick>
          </p:cNvPr>
          <p:cNvSpPr/>
          <p:nvPr/>
        </p:nvSpPr>
        <p:spPr>
          <a:xfrm>
            <a:off x="914400" y="4114800"/>
            <a:ext cx="533400" cy="457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Sound 7">
            <a:hlinkClick r:id="" action="ppaction://noaction" highlightClick="1">
              <a:snd r:embed="rId3" name="applause.wav" builtIn="1"/>
            </a:hlinkClick>
          </p:cNvPr>
          <p:cNvSpPr/>
          <p:nvPr/>
        </p:nvSpPr>
        <p:spPr>
          <a:xfrm>
            <a:off x="914400" y="4876800"/>
            <a:ext cx="533400" cy="457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Sound 8">
            <a:hlinkClick r:id="" action="ppaction://noaction" highlightClick="1">
              <a:snd r:embed="rId3" name="applause.wav" builtIn="1"/>
            </a:hlinkClick>
          </p:cNvPr>
          <p:cNvSpPr/>
          <p:nvPr/>
        </p:nvSpPr>
        <p:spPr>
          <a:xfrm>
            <a:off x="914400" y="5562600"/>
            <a:ext cx="533400" cy="457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4114800"/>
            <a:ext cx="594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Write  formal and informal letters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05000" y="4800600"/>
            <a:ext cx="594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Know the parts of a letter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5562600"/>
            <a:ext cx="601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identified of the different parts of a letter 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TEACHER IDENTITY</a:t>
            </a:r>
            <a:endParaRPr lang="en-US"/>
          </a:p>
        </p:txBody>
      </p:sp>
      <p:pic>
        <p:nvPicPr>
          <p:cNvPr id="5" name="Content Placeholder 4" descr="IMG_20161127_1409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87636" y="2285999"/>
            <a:ext cx="3051572" cy="4068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atin typeface="Book Antiqua" pitchFamily="18" charset="0"/>
              </a:rPr>
              <a:t>Shanti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Ranjan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Chakraborty</a:t>
            </a:r>
            <a:endParaRPr lang="en-US" b="1" dirty="0" smtClean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Assistant Teacher,</a:t>
            </a:r>
          </a:p>
          <a:p>
            <a:r>
              <a:rPr lang="en-US" b="1" dirty="0" err="1" smtClean="0">
                <a:latin typeface="Book Antiqua" pitchFamily="18" charset="0"/>
              </a:rPr>
              <a:t>Shanuher</a:t>
            </a:r>
            <a:r>
              <a:rPr lang="en-US" b="1" dirty="0" smtClean="0">
                <a:latin typeface="Book Antiqua" pitchFamily="18" charset="0"/>
              </a:rPr>
              <a:t> M A High School,Ujirpur,Barisal.Mobile-01715485221</a:t>
            </a:r>
          </a:p>
          <a:p>
            <a:r>
              <a:rPr lang="en-US" b="1" dirty="0" smtClean="0">
                <a:latin typeface="Book Antiqua" pitchFamily="18" charset="0"/>
              </a:rPr>
              <a:t>shanti02266@gmail.com</a:t>
            </a:r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>
    <p:newsflash/>
    <p:sndAc>
      <p:stSnd>
        <p:snd r:embed="rId2" name="applause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Class-6-10</a:t>
            </a: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English  1</a:t>
            </a:r>
            <a:r>
              <a:rPr lang="en-US" sz="66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Paper</a:t>
            </a: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Writing Test</a:t>
            </a: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Time: 50Min.</a:t>
            </a: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Date:30/09/2017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676400"/>
            <a:ext cx="7848600" cy="2133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Let us enjoy some images  and guess  what they  express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-writing-letter-425x2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077200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y writing a le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315200" cy="5562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sting a letter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4800"/>
            <a:ext cx="6172200" cy="6319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ing a lett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4800"/>
            <a:ext cx="5486400" cy="6153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410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SCHOOL IDENTITY</vt:lpstr>
      <vt:lpstr>TEACHER IDENTITY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SHANTI</cp:lastModifiedBy>
  <cp:revision>107</cp:revision>
  <dcterms:created xsi:type="dcterms:W3CDTF">2006-08-16T00:00:00Z</dcterms:created>
  <dcterms:modified xsi:type="dcterms:W3CDTF">2017-10-01T11:44:12Z</dcterms:modified>
</cp:coreProperties>
</file>